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notesMasterIdLst>
    <p:notesMasterId r:id="rId4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onto more examples later, but for now assume that it is possible to throw data into a queue for later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columns are:
- item_id = An auto increment field.
- name = The name of the queue we created.
- data = The serialised data in our queue.
- expire = When the queue item is picked up for processing the expire time is set to 1 hour in the future. The item can get placed back into the queue, but will be picked back up if the expire time is in the past.
- created = When the queue item was created.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assumption is that if you didn't throw an error then the item should be removed.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queue structure. If we throw an item into the queue we put it back to the processing list.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https://github.com/hashbangcode/drupal-queue-api-talk.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Queue API is a system that allows us to split up large tasks that will be run asynchronously so that we don't overload the web server. It is also the system that powers the Batch API.
In this session we will look at why we need the Drupal Queue API and how it prevents issues. We'll then do a dive into the code surrounding the Queue API and how to run your own queue operations.
There will be a few demos on running the Queue API to perform some simple tasks.
Finally, we'll look at how Drupal uses the Queue API internally and some use cases of the Queue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internal queues that you can use, but you will normally want to create your own queues for processing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2025-01-07T17:22:53Z</dcterms:created>
  <dcterms:modified xsi:type="dcterms:W3CDTF">2025-01-07T17:22:53Z</dcterms:modified>
</cp:coreProperties>
</file>